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95" d="100"/>
          <a:sy n="95" d="100"/>
        </p:scale>
        <p:origin x="20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 dirty="0"/>
              <a:t>4</a:t>
            </a:r>
            <a:r>
              <a:rPr lang="ja-JP" altLang="en-US" b="1" dirty="0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4F35A5-EFB0-42ED-A71A-F7ED9797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45" y="2559692"/>
            <a:ext cx="3820655" cy="4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>
                <a:solidFill>
                  <a:srgbClr val="5F5F5F"/>
                </a:solidFill>
              </a:rPr>
              <a:t>部資料</a:t>
            </a:r>
            <a:r>
              <a:rPr lang="ja-JP" altLang="en-US" sz="2000" kern="0" dirty="0">
                <a:solidFill>
                  <a:srgbClr val="5F5F5F"/>
                </a:solidFill>
              </a:rPr>
              <a:t>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を操作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58769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>
                <a:solidFill>
                  <a:srgbClr val="5F5F5F"/>
                </a:solidFill>
              </a:rPr>
              <a:t>ノート</a:t>
            </a:r>
            <a:r>
              <a:rPr lang="en-US" altLang="ja-JP" sz="2400" kern="0" dirty="0">
                <a:solidFill>
                  <a:srgbClr val="5F5F5F"/>
                </a:solidFill>
              </a:rPr>
              <a:t>PC(Windows 10)</a:t>
            </a:r>
            <a:r>
              <a:rPr lang="ja-JP" altLang="en-US" sz="2400" kern="0" dirty="0">
                <a:solidFill>
                  <a:srgbClr val="5F5F5F"/>
                </a:solidFill>
              </a:rPr>
              <a:t>を貸出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34428</TotalTime>
  <Words>1035</Words>
  <Application>Microsoft Office PowerPoint</Application>
  <PresentationFormat>画面に合わせる (4:3)</PresentationFormat>
  <Paragraphs>209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1214</cp:revision>
  <cp:lastPrinted>2019-05-31T00:39:06Z</cp:lastPrinted>
  <dcterms:created xsi:type="dcterms:W3CDTF">2005-10-20T13:06:43Z</dcterms:created>
  <dcterms:modified xsi:type="dcterms:W3CDTF">2019-06-05T02:18:06Z</dcterms:modified>
</cp:coreProperties>
</file>